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24" r:id="rId5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643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Sundström" initials="MS" lastIdx="2" clrIdx="0">
    <p:extLst>
      <p:ext uri="{19B8F6BF-5375-455C-9EA6-DF929625EA0E}">
        <p15:presenceInfo xmlns:p15="http://schemas.microsoft.com/office/powerpoint/2012/main" userId="85e1c8dd21356a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2F76-4DEA-8540-B0F4-E39BE53245A7}" type="datetimeFigureOut">
              <a:rPr lang="sv-SE" smtClean="0"/>
              <a:pPr/>
              <a:t>2023-12-05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52-0245-AB4E-89F7-C993879F91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337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8DBA-C48E-B142-BF50-521E7697D1FB}" type="datetimeFigureOut">
              <a:rPr lang="sv-SE" smtClean="0"/>
              <a:pPr/>
              <a:t>2023-12-05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D6F3-EC9F-CF48-99E7-2F18019CBFB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1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D6F3-EC9F-CF48-99E7-2F18019CBFB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84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tIns="72000" anchor="t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782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916000"/>
            <a:ext cx="8426450" cy="979725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0451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8426450" cy="288000"/>
          </a:xfrm>
        </p:spPr>
        <p:txBody>
          <a:bodyPr>
            <a:normAutofit/>
          </a:bodyPr>
          <a:lstStyle>
            <a:lvl1pPr>
              <a:defRPr sz="15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8426450" cy="317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D199892-9FA9-4FBC-B32A-3079239B98ED}" type="datetime1">
              <a:rPr lang="sv-SE" smtClean="0"/>
              <a:t>2023-12-05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02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6BA5EB1-FEC7-4E8C-88F7-6FBBBCBB7B6D}"/>
              </a:ext>
            </a:extLst>
          </p:cNvPr>
          <p:cNvSpPr/>
          <p:nvPr userDrawn="1"/>
        </p:nvSpPr>
        <p:spPr>
          <a:xfrm>
            <a:off x="0" y="4366323"/>
            <a:ext cx="9144000" cy="77717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1011600"/>
            <a:ext cx="8426450" cy="288000"/>
          </a:xfrm>
        </p:spPr>
        <p:txBody>
          <a:bodyPr>
            <a:normAutofit/>
          </a:bodyPr>
          <a:lstStyle>
            <a:lvl1pPr>
              <a:defRPr sz="1500" b="1" spc="0" baseline="0">
                <a:solidFill>
                  <a:schemeClr val="bg1"/>
                </a:solidFill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8426450" cy="2907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0C6C58C-6C1F-472B-B880-5E4B96BFF445}" type="datetime1">
              <a:rPr lang="sv-SE" smtClean="0"/>
              <a:t>2023-12-05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AB01C1E-4479-4AD1-8B65-A10D0EEBA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76" t="9812"/>
          <a:stretch/>
        </p:blipFill>
        <p:spPr>
          <a:xfrm>
            <a:off x="352052" y="4575102"/>
            <a:ext cx="803898" cy="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99600"/>
            <a:ext cx="4140200" cy="3171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BBB8F5F-BD8A-42EF-86F9-0F26F507C7FE}" type="datetime1">
              <a:rPr lang="sv-SE" smtClean="0"/>
              <a:t>2023-12-05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38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,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D5329AE-93C8-4CE6-9011-BDFAACF5A215}"/>
              </a:ext>
            </a:extLst>
          </p:cNvPr>
          <p:cNvSpPr/>
          <p:nvPr userDrawn="1"/>
        </p:nvSpPr>
        <p:spPr>
          <a:xfrm>
            <a:off x="0" y="4366323"/>
            <a:ext cx="9144000" cy="77717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65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58775" y="1299600"/>
            <a:ext cx="4140200" cy="2907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645025" y="1299600"/>
            <a:ext cx="4140200" cy="2907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B9C2395-8954-448F-B240-B793F970C663}" type="datetime1">
              <a:rPr lang="sv-SE" smtClean="0"/>
              <a:t>2023-12-05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2CADD9-BB91-4991-80F6-58230E86C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76" t="9812"/>
          <a:stretch/>
        </p:blipFill>
        <p:spPr>
          <a:xfrm>
            <a:off x="352052" y="4575102"/>
            <a:ext cx="803898" cy="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27724" y="1299600"/>
            <a:ext cx="2857501" cy="3170800"/>
          </a:xfrm>
          <a:solidFill>
            <a:schemeClr val="accent2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44000" marR="0" indent="-144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624BB6BC-79CD-4E2F-B44F-87924AC87257}" type="datetime1">
              <a:rPr lang="sv-SE" smtClean="0"/>
              <a:t>2023-12-05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842645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52092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6173999" y="1227599"/>
            <a:ext cx="144000" cy="144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27724" y="1012825"/>
            <a:ext cx="2857501" cy="324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15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83860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0059-A547-46B4-B230-19A6196E82EB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358774"/>
            <a:ext cx="4213225" cy="4111626"/>
          </a:xfrm>
          <a:solidFill>
            <a:schemeClr val="bg2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877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57309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358774"/>
            <a:ext cx="4213225" cy="4111626"/>
          </a:xfrm>
          <a:solidFill>
            <a:schemeClr val="bg2"/>
          </a:solidFill>
        </p:spPr>
        <p:txBody>
          <a:bodyPr tIns="72000" anchor="t" anchorCtr="0">
            <a:normAutofit/>
          </a:bodyPr>
          <a:lstStyle>
            <a:lvl1pPr algn="ctr">
              <a:defRPr sz="1000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225" y="358774"/>
            <a:ext cx="385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47E5-53CD-4B1C-AE74-8EC73ABB7541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33225" y="1012825"/>
            <a:ext cx="3852000" cy="34575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71392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12825"/>
            <a:ext cx="520920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1800" b="0" i="0"/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4D112CF6-C399-4141-8A11-51C5FAD57D6E}" type="datetime1">
              <a:rPr lang="sv-SE" smtClean="0"/>
              <a:t>2023-12-05</a:t>
            </a:fld>
            <a:endParaRPr lang="sv-SE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41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,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6BD490D9-7AB1-4E1D-8FD0-8F44482AFFB4}"/>
              </a:ext>
            </a:extLst>
          </p:cNvPr>
          <p:cNvSpPr/>
          <p:nvPr userDrawn="1"/>
        </p:nvSpPr>
        <p:spPr>
          <a:xfrm>
            <a:off x="0" y="4366323"/>
            <a:ext cx="9144000" cy="77717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5955738" y="1086046"/>
            <a:ext cx="2815621" cy="2063154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358776" y="1012825"/>
            <a:ext cx="5209200" cy="3194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066800"/>
            <a:ext cx="2857500" cy="1701800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00CC8D08-B327-4573-BAF4-071BACEF4333}" type="datetime1">
              <a:rPr lang="sv-SE" smtClean="0"/>
              <a:t>2023-12-05</a:t>
            </a:fld>
            <a:endParaRPr lang="sv-SE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4E55D555-D880-4DF9-9B79-49BFE608F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76" t="9812"/>
          <a:stretch/>
        </p:blipFill>
        <p:spPr>
          <a:xfrm>
            <a:off x="352052" y="4575102"/>
            <a:ext cx="803898" cy="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359025" y="1008000"/>
            <a:ext cx="4425950" cy="2628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4000" kern="0" spc="-80" baseline="0"/>
            </a:lvl1pPr>
          </a:lstStyle>
          <a:p>
            <a:r>
              <a:rPr lang="sv-SE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412000" y="948561"/>
            <a:ext cx="4321659" cy="3171405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CE27-4881-4BFB-9D7E-DE32E9526A07}" type="datetime1">
              <a:rPr lang="sv-SE" smtClean="0"/>
              <a:t>2023-12-05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04078"/>
            <a:ext cx="9144000" cy="4470401"/>
          </a:xfrm>
          <a:solidFill>
            <a:schemeClr val="bg2"/>
          </a:solidFill>
        </p:spPr>
        <p:txBody>
          <a:bodyPr tIns="72000" anchor="t">
            <a:normAutofit/>
          </a:bodyPr>
          <a:lstStyle>
            <a:lvl1pPr algn="ctr">
              <a:defRPr sz="1000" baseline="0"/>
            </a:lvl1pPr>
          </a:lstStyle>
          <a:p>
            <a:r>
              <a:rPr lang="sv-SE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404000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0"/>
            <a:ext cx="8426450" cy="1213263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08C527-2B71-40DF-938E-E9735BF87FBA}" type="datetime1">
              <a:rPr lang="sv-SE" smtClean="0"/>
              <a:t>2023-12-05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077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7772-B639-44F6-9514-DA3E302450E0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96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_mönster, sidfo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C947CB5C-2233-4B5A-914A-5FF7B61CB28B}"/>
              </a:ext>
            </a:extLst>
          </p:cNvPr>
          <p:cNvSpPr/>
          <p:nvPr userDrawn="1"/>
        </p:nvSpPr>
        <p:spPr>
          <a:xfrm>
            <a:off x="0" y="0"/>
            <a:ext cx="9144000" cy="4366323"/>
          </a:xfrm>
          <a:prstGeom prst="rect">
            <a:avLst/>
          </a:prstGeom>
          <a:solidFill>
            <a:schemeClr val="accent2">
              <a:alpha val="57000"/>
            </a:schemeClr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08A6E62-F8C8-4EDB-B33F-9B2132C5E682}"/>
              </a:ext>
            </a:extLst>
          </p:cNvPr>
          <p:cNvSpPr/>
          <p:nvPr userDrawn="1"/>
        </p:nvSpPr>
        <p:spPr>
          <a:xfrm>
            <a:off x="0" y="4366323"/>
            <a:ext cx="9144000" cy="77717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EE75-26B8-4AD2-A9F1-1B1FCE690447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67DE5F1-5C5B-4490-BB34-D7D1E5E68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008000"/>
            <a:ext cx="8426450" cy="1404000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35004EBA-18C3-42BB-96FA-48844426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538000"/>
            <a:ext cx="8426450" cy="1213263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49C6DA2-A0A0-4093-ABD0-2D1282144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776" t="9812"/>
          <a:stretch/>
        </p:blipFill>
        <p:spPr>
          <a:xfrm>
            <a:off x="352052" y="4575102"/>
            <a:ext cx="803898" cy="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572000" y="358775"/>
            <a:ext cx="4213225" cy="4111625"/>
          </a:xfrm>
          <a:solidFill>
            <a:schemeClr val="bg2"/>
          </a:solidFill>
        </p:spPr>
        <p:txBody>
          <a:bodyPr tIns="72000" anchor="t" anchorCtr="0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B531B-F4FE-4CD4-8829-CDBD628C0429}" type="datetime1">
              <a:rPr lang="sv-SE" smtClean="0"/>
              <a:t>2023-12-05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877" y="3052800"/>
            <a:ext cx="3559774" cy="1213263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77" y="874800"/>
            <a:ext cx="3559774" cy="2052000"/>
          </a:xfrm>
        </p:spPr>
        <p:txBody>
          <a:bodyPr anchor="b"/>
          <a:lstStyle>
            <a:lvl1pPr>
              <a:lnSpc>
                <a:spcPct val="85000"/>
              </a:lnSpc>
              <a:defRPr sz="4000" kern="0" spc="-80" baseline="0"/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380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5943601" y="360000"/>
            <a:ext cx="2827082" cy="52206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5943600" y="882061"/>
            <a:ext cx="2826000" cy="3572464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16000" marR="0" indent="-216000" algn="l" defTabSz="4572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 b="0" baseline="0"/>
            </a:lvl1pPr>
          </a:lstStyle>
          <a:p>
            <a:pPr lvl="0"/>
            <a:r>
              <a:rPr lang="sv-SE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58774" y="358775"/>
            <a:ext cx="5209200" cy="4111625"/>
          </a:xfrm>
          <a:solidFill>
            <a:schemeClr val="bg2"/>
          </a:solidFill>
        </p:spPr>
        <p:txBody>
          <a:bodyPr lIns="108000" tIns="108000" anchor="t">
            <a:normAutofit/>
          </a:bodyPr>
          <a:lstStyle>
            <a:lvl1pPr algn="ctr">
              <a:defRPr sz="1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2594F2CB-B3C6-4DF3-B7FD-9FC77274A891}" type="datetime1">
              <a:rPr lang="sv-SE" smtClean="0"/>
              <a:t>2023-12-05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571875" cy="33912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8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425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A7FE32-DCD5-47CF-8830-500B1AC6AF05}"/>
              </a:ext>
            </a:extLst>
          </p:cNvPr>
          <p:cNvSpPr/>
          <p:nvPr userDrawn="1"/>
        </p:nvSpPr>
        <p:spPr>
          <a:xfrm>
            <a:off x="0" y="0"/>
            <a:ext cx="9144000" cy="4366323"/>
          </a:xfrm>
          <a:prstGeom prst="rect">
            <a:avLst/>
          </a:prstGeom>
          <a:solidFill>
            <a:schemeClr val="accent2">
              <a:alpha val="57000"/>
            </a:schemeClr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FAE8128-F6A2-4365-B9F2-A8058E1A16ED}"/>
              </a:ext>
            </a:extLst>
          </p:cNvPr>
          <p:cNvSpPr/>
          <p:nvPr userDrawn="1"/>
        </p:nvSpPr>
        <p:spPr>
          <a:xfrm>
            <a:off x="0" y="4366323"/>
            <a:ext cx="9144000" cy="77717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2CAB8A9-01E1-4BBB-BE5D-A89057882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776" t="9812"/>
          <a:stretch/>
        </p:blipFill>
        <p:spPr>
          <a:xfrm>
            <a:off x="352052" y="4575102"/>
            <a:ext cx="803898" cy="4093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0409-C4D5-4B0B-940B-1E69D13913FF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32996"/>
            <a:ext cx="8426450" cy="3194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5295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8775" y="1012825"/>
            <a:ext cx="8426450" cy="1447801"/>
          </a:xfrm>
        </p:spPr>
        <p:txBody>
          <a:bodyPr anchor="b"/>
          <a:lstStyle>
            <a:lvl1pPr algn="ctr">
              <a:lnSpc>
                <a:spcPct val="85000"/>
              </a:lnSpc>
              <a:defRPr sz="4000" kern="0" spc="-80" baseline="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3051175"/>
            <a:ext cx="8426450" cy="720725"/>
          </a:xfrm>
        </p:spPr>
        <p:txBody>
          <a:bodyPr/>
          <a:lstStyle>
            <a:lvl1pPr algn="ctr">
              <a:lnSpc>
                <a:spcPct val="95000"/>
              </a:lnSpc>
              <a:defRPr sz="1800"/>
            </a:lvl1pPr>
          </a:lstStyle>
          <a:p>
            <a:pPr lvl="0"/>
            <a:r>
              <a:rPr lang="sv-SE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2592000" y="2701633"/>
            <a:ext cx="3960000" cy="108535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80A4B3-F897-4A4C-845F-F1E9160678CF}" type="datetime1">
              <a:rPr lang="sv-SE" smtClean="0"/>
              <a:t>2023-12-05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1904-73FA-4696-A196-19E5A4504AE5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45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05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0929CBD-996A-4DD0-8D0A-3A6F9CDD9C2E}"/>
              </a:ext>
            </a:extLst>
          </p:cNvPr>
          <p:cNvSpPr/>
          <p:nvPr userDrawn="1"/>
        </p:nvSpPr>
        <p:spPr>
          <a:xfrm>
            <a:off x="0" y="4366323"/>
            <a:ext cx="9150724" cy="77717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140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7E9E-2138-40AD-A0EE-9B4850BDB7FB}" type="datetime1">
              <a:rPr lang="sv-SE" smtClean="0"/>
              <a:t>2023-12-05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Agria exempelbilder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12825"/>
            <a:ext cx="8426450" cy="3194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6FB1250-6A44-4EEC-B469-04D4DCB22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76" t="9812"/>
          <a:stretch/>
        </p:blipFill>
        <p:spPr>
          <a:xfrm>
            <a:off x="358776" y="4575102"/>
            <a:ext cx="803898" cy="4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58775" y="358774"/>
            <a:ext cx="842645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8775" y="1014399"/>
            <a:ext cx="8426450" cy="3456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48908" y="4719600"/>
            <a:ext cx="467991" cy="2208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1F6F1F0C-E4D3-489D-9E0A-4BE858B228BB}" type="datetime1">
              <a:rPr lang="sv-SE" smtClean="0"/>
              <a:t>2023-12-05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13100" y="4719600"/>
            <a:ext cx="4447577" cy="220825"/>
          </a:xfrm>
          <a:prstGeom prst="rect">
            <a:avLst/>
          </a:prstGeom>
          <a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700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/>
              <a:t>Agria exempelbilder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6899" y="4696553"/>
            <a:ext cx="584201" cy="287864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200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283127-7B97-4EE6-8D99-20FCF76A1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l="7776" t="9812"/>
          <a:stretch/>
        </p:blipFill>
        <p:spPr>
          <a:xfrm>
            <a:off x="352052" y="4575102"/>
            <a:ext cx="803898" cy="409315"/>
          </a:xfrm>
          <a:prstGeom prst="rect">
            <a:avLst/>
          </a:prstGeom>
        </p:spPr>
      </p:pic>
      <p:sp>
        <p:nvSpPr>
          <p:cNvPr id="7" name="MSIPCMContentMarking" descr="{&quot;HashCode&quot;:-1153307947,&quot;Placement&quot;:&quot;Footer&quot;,&quot;Top&quot;:387.034332,&quot;Left&quot;:315.1878,&quot;SlideWidth&quot;:720,&quot;SlideHeight&quot;:405}">
            <a:extLst>
              <a:ext uri="{FF2B5EF4-FFF2-40B4-BE49-F238E27FC236}">
                <a16:creationId xmlns:a16="http://schemas.microsoft.com/office/drawing/2014/main" id="{40977047-4833-45A4-AFFE-0A9DB5C4BE04}"/>
              </a:ext>
            </a:extLst>
          </p:cNvPr>
          <p:cNvSpPr txBox="1"/>
          <p:nvPr userDrawn="1"/>
        </p:nvSpPr>
        <p:spPr>
          <a:xfrm>
            <a:off x="4002885" y="49153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K2</a:t>
            </a:r>
            <a:endParaRPr lang="sv-SE" sz="80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8" r:id="rId2"/>
    <p:sldLayoutId id="2147483756" r:id="rId3"/>
    <p:sldLayoutId id="2147483679" r:id="rId4"/>
    <p:sldLayoutId id="2147483682" r:id="rId5"/>
    <p:sldLayoutId id="2147483750" r:id="rId6"/>
    <p:sldLayoutId id="2147483673" r:id="rId7"/>
    <p:sldLayoutId id="2147483741" r:id="rId8"/>
    <p:sldLayoutId id="2147483752" r:id="rId9"/>
    <p:sldLayoutId id="2147483718" r:id="rId10"/>
    <p:sldLayoutId id="2147483753" r:id="rId11"/>
    <p:sldLayoutId id="2147483744" r:id="rId12"/>
    <p:sldLayoutId id="2147483754" r:id="rId13"/>
    <p:sldLayoutId id="2147483747" r:id="rId14"/>
    <p:sldLayoutId id="2147483736" r:id="rId15"/>
    <p:sldLayoutId id="2147483739" r:id="rId16"/>
    <p:sldLayoutId id="2147483713" r:id="rId17"/>
    <p:sldLayoutId id="2147483755" r:id="rId18"/>
    <p:sldLayoutId id="2147483706" r:id="rId19"/>
    <p:sldLayoutId id="2147483740" r:id="rId20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000" b="1" i="0" kern="1200" spc="-80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44000" indent="-144000" algn="l" defTabSz="457200" rtl="0" eaLnBrk="1" latinLnBrk="0" hangingPunct="1">
        <a:spcBef>
          <a:spcPts val="600"/>
        </a:spcBef>
        <a:buFont typeface="Wingdings" charset="2"/>
        <a:buChar char="§"/>
        <a:defRPr sz="160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288000" indent="-144000" algn="l" defTabSz="457200" rtl="0" eaLnBrk="1" latinLnBrk="0" hangingPunct="1">
        <a:spcBef>
          <a:spcPts val="100"/>
        </a:spcBef>
        <a:buFont typeface="Arial"/>
        <a:buChar char="–"/>
        <a:defRPr sz="1400" b="0" i="1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457200" rtl="0" eaLnBrk="1" latinLnBrk="0" hangingPunct="1">
        <a:spcBef>
          <a:spcPts val="600"/>
        </a:spcBef>
        <a:spcAft>
          <a:spcPts val="0"/>
        </a:spcAft>
        <a:buFontTx/>
        <a:buNone/>
        <a:defRPr sz="1400" b="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26000" indent="-126000" algn="l" defTabSz="457200" rtl="0" eaLnBrk="1" latinLnBrk="0" hangingPunct="1">
        <a:spcBef>
          <a:spcPts val="400"/>
        </a:spcBef>
        <a:buFont typeface="Wingdings" panose="05000000000000000000" pitchFamily="2" charset="2"/>
        <a:buChar char="§"/>
        <a:defRPr sz="1400" i="0" kern="1200" spc="-20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252000" indent="-126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2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400"/>
        </a:spcBef>
        <a:buFont typeface="Wingdings" panose="05000000000000000000" pitchFamily="2" charset="2"/>
        <a:buNone/>
        <a:defRPr sz="1200" b="0" kern="1200" spc="-2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8000" indent="-108000" algn="l" defTabSz="457200" rtl="0" eaLnBrk="1" latinLnBrk="0" hangingPunct="1">
        <a:spcBef>
          <a:spcPts val="300"/>
        </a:spcBef>
        <a:buFont typeface="Wingdings" panose="05000000000000000000" pitchFamily="2" charset="2"/>
        <a:buChar char="§"/>
        <a:defRPr sz="1200" i="0" kern="1200" spc="-2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108000" algn="l" defTabSz="457200" rtl="0" eaLnBrk="1" latinLnBrk="0" hangingPunct="1">
        <a:spcBef>
          <a:spcPts val="100"/>
        </a:spcBef>
        <a:buFont typeface="Corbel" panose="020B0503020204020204" pitchFamily="34" charset="0"/>
        <a:buChar char="–"/>
        <a:defRPr sz="1000" i="1" kern="1200" spc="-2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2816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584" userDrawn="1">
          <p15:clr>
            <a:srgbClr val="F26B43"/>
          </p15:clr>
        </p15:guide>
        <p15:guide id="45" pos="676" userDrawn="1">
          <p15:clr>
            <a:srgbClr val="F26B43"/>
          </p15:clr>
        </p15:guide>
        <p15:guide id="46" pos="1034" userDrawn="1">
          <p15:clr>
            <a:srgbClr val="F26B43"/>
          </p15:clr>
        </p15:guide>
        <p15:guide id="47" pos="1126" userDrawn="1">
          <p15:clr>
            <a:srgbClr val="F26B43"/>
          </p15:clr>
        </p15:guide>
        <p15:guide id="48" pos="1486" userDrawn="1">
          <p15:clr>
            <a:srgbClr val="F26B43"/>
          </p15:clr>
        </p15:guide>
        <p15:guide id="49" pos="1576" userDrawn="1">
          <p15:clr>
            <a:srgbClr val="F26B43"/>
          </p15:clr>
        </p15:guide>
        <p15:guide id="51" pos="1934" userDrawn="1">
          <p15:clr>
            <a:srgbClr val="F26B43"/>
          </p15:clr>
        </p15:guide>
        <p15:guide id="52" pos="2041" userDrawn="1">
          <p15:clr>
            <a:srgbClr val="F26B43"/>
          </p15:clr>
        </p15:guide>
        <p15:guide id="53" pos="2384" userDrawn="1">
          <p15:clr>
            <a:srgbClr val="F26B43"/>
          </p15:clr>
        </p15:guide>
        <p15:guide id="54" pos="2476" userDrawn="1">
          <p15:clr>
            <a:srgbClr val="F26B43"/>
          </p15:clr>
        </p15:guide>
        <p15:guide id="55" pos="2834" userDrawn="1">
          <p15:clr>
            <a:srgbClr val="F26B43"/>
          </p15:clr>
        </p15:guide>
        <p15:guide id="56" pos="2926" userDrawn="1">
          <p15:clr>
            <a:srgbClr val="F26B43"/>
          </p15:clr>
        </p15:guide>
        <p15:guide id="57" pos="3284" userDrawn="1">
          <p15:clr>
            <a:srgbClr val="F26B43"/>
          </p15:clr>
        </p15:guide>
        <p15:guide id="58" pos="3376" userDrawn="1">
          <p15:clr>
            <a:srgbClr val="F26B43"/>
          </p15:clr>
        </p15:guide>
        <p15:guide id="59" pos="3734" userDrawn="1">
          <p15:clr>
            <a:srgbClr val="F26B43"/>
          </p15:clr>
        </p15:guide>
        <p15:guide id="60" pos="3826" userDrawn="1">
          <p15:clr>
            <a:srgbClr val="F26B43"/>
          </p15:clr>
        </p15:guide>
        <p15:guide id="61" pos="4184" userDrawn="1">
          <p15:clr>
            <a:srgbClr val="F26B43"/>
          </p15:clr>
        </p15:guide>
        <p15:guide id="62" pos="4274" userDrawn="1">
          <p15:clr>
            <a:srgbClr val="F26B43"/>
          </p15:clr>
        </p15:guide>
        <p15:guide id="63" pos="4634" userDrawn="1">
          <p15:clr>
            <a:srgbClr val="F26B43"/>
          </p15:clr>
        </p15:guide>
        <p15:guide id="64" pos="4726" userDrawn="1">
          <p15:clr>
            <a:srgbClr val="F26B43"/>
          </p15:clr>
        </p15:guide>
        <p15:guide id="65" pos="5084" userDrawn="1">
          <p15:clr>
            <a:srgbClr val="F26B43"/>
          </p15:clr>
        </p15:guide>
        <p15:guide id="66" pos="5176" userDrawn="1">
          <p15:clr>
            <a:srgbClr val="F26B43"/>
          </p15:clr>
        </p15:guide>
        <p15:guide id="68" orient="horz" pos="638" userDrawn="1">
          <p15:clr>
            <a:srgbClr val="F26B43"/>
          </p15:clr>
        </p15:guide>
        <p15:guide id="69" orient="horz" pos="1002" userDrawn="1">
          <p15:clr>
            <a:srgbClr val="F26B43"/>
          </p15:clr>
        </p15:guide>
        <p15:guide id="70" orient="horz" pos="1092" userDrawn="1">
          <p15:clr>
            <a:srgbClr val="F26B43"/>
          </p15:clr>
        </p15:guide>
        <p15:guide id="71" orient="horz" pos="1457" userDrawn="1">
          <p15:clr>
            <a:srgbClr val="F26B43"/>
          </p15:clr>
        </p15:guide>
        <p15:guide id="72" orient="horz" pos="1547" userDrawn="1">
          <p15:clr>
            <a:srgbClr val="F26B43"/>
          </p15:clr>
        </p15:guide>
        <p15:guide id="73" orient="horz" pos="1908" userDrawn="1">
          <p15:clr>
            <a:srgbClr val="F26B43"/>
          </p15:clr>
        </p15:guide>
        <p15:guide id="74" orient="horz" pos="2000" userDrawn="1">
          <p15:clr>
            <a:srgbClr val="F26B43"/>
          </p15:clr>
        </p15:guide>
        <p15:guide id="75" orient="horz" pos="2363" userDrawn="1">
          <p15:clr>
            <a:srgbClr val="F26B43"/>
          </p15:clr>
        </p15:guide>
        <p15:guide id="76" orient="horz" pos="2454" userDrawn="1">
          <p15:clr>
            <a:srgbClr val="F26B43"/>
          </p15:clr>
        </p15:guide>
        <p15:guide id="77" orient="horz" pos="3094" userDrawn="1">
          <p15:clr>
            <a:srgbClr val="F26B43"/>
          </p15:clr>
        </p15:guide>
        <p15:guide id="78" orient="horz" pos="2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2959-A376-4F3C-92F5-A94CA23B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26" y="2455783"/>
            <a:ext cx="3852000" cy="576000"/>
          </a:xfrm>
        </p:spPr>
        <p:txBody>
          <a:bodyPr anchor="t">
            <a:normAutofit/>
          </a:bodyPr>
          <a:lstStyle/>
          <a:p>
            <a:pPr algn="ctr"/>
            <a:r>
              <a:rPr lang="sv-SE"/>
              <a:t>Banners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15C6E-AB8D-4353-8E41-C2FB2F6F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8908" y="4719600"/>
            <a:ext cx="467991" cy="2208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7FEE759-C553-456A-B037-494AFC85095E}" type="datetime1">
              <a:rPr lang="sv-SE" smtClean="0"/>
              <a:pPr>
                <a:spcAft>
                  <a:spcPts val="600"/>
                </a:spcAft>
              </a:pPr>
              <a:t>2023-12-05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C61F6-62C1-4A63-955E-555399DA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4719600"/>
            <a:ext cx="4447577" cy="2208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Agria exempelbilder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24516-7DF4-4D85-9426-DC3F45CB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899" y="4696553"/>
            <a:ext cx="584201" cy="287864"/>
          </a:xfrm>
        </p:spPr>
        <p:txBody>
          <a:bodyPr wrap="non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0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467656514"/>
      </p:ext>
    </p:extLst>
  </p:cSld>
  <p:clrMapOvr>
    <a:masterClrMapping/>
  </p:clrMapOvr>
</p:sld>
</file>

<file path=ppt/theme/theme1.xml><?xml version="1.0" encoding="utf-8"?>
<a:theme xmlns:a="http://schemas.openxmlformats.org/drawingml/2006/main" name="Agria ">
  <a:themeElements>
    <a:clrScheme name="Agria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8FACD9"/>
      </a:accent2>
      <a:accent3>
        <a:srgbClr val="E30613"/>
      </a:accent3>
      <a:accent4>
        <a:srgbClr val="719949"/>
      </a:accent4>
      <a:accent5>
        <a:srgbClr val="E68699"/>
      </a:accent5>
      <a:accent6>
        <a:srgbClr val="F2A900"/>
      </a:accent6>
      <a:hlink>
        <a:srgbClr val="005AA0"/>
      </a:hlink>
      <a:folHlink>
        <a:srgbClr val="77817B"/>
      </a:folHlink>
    </a:clrScheme>
    <a:fontScheme name="Agria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Agria  -  Repaired" id="{04F66C4E-8351-4DE8-BA4E-354410D581D4}" vid="{C6D232E7-2170-48CF-AFD6-B5EAA3D28991}"/>
    </a:ext>
  </a:extLst>
</a:theme>
</file>

<file path=ppt/theme/theme2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Länsförsäkringar NY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Undantag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359EB49A860646B4954C091287DC7C" ma:contentTypeVersion="9" ma:contentTypeDescription="Create a new document." ma:contentTypeScope="" ma:versionID="6e49e89d4fc4065f36c22b90beb5192b">
  <xsd:schema xmlns:xsd="http://www.w3.org/2001/XMLSchema" xmlns:xs="http://www.w3.org/2001/XMLSchema" xmlns:p="http://schemas.microsoft.com/office/2006/metadata/properties" xmlns:ns3="b385523e-5bcd-4cdb-b82c-03e3af4cc866" xmlns:ns4="a9f50876-24c4-40bb-84e7-95afda4c4bc4" targetNamespace="http://schemas.microsoft.com/office/2006/metadata/properties" ma:root="true" ma:fieldsID="5462f195661a29948290cbbddde8973f" ns3:_="" ns4:_="">
    <xsd:import namespace="b385523e-5bcd-4cdb-b82c-03e3af4cc866"/>
    <xsd:import namespace="a9f50876-24c4-40bb-84e7-95afda4c4b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523e-5bcd-4cdb-b82c-03e3af4cc8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50876-24c4-40bb-84e7-95afda4c4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FD138C-06C5-447A-B342-62D0F3D53904}">
  <ds:schemaRefs>
    <ds:schemaRef ds:uri="a9f50876-24c4-40bb-84e7-95afda4c4bc4"/>
    <ds:schemaRef ds:uri="b385523e-5bcd-4cdb-b82c-03e3af4cc8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CCCAB7-1ED4-441A-AC80-E20209236CC9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9f50876-24c4-40bb-84e7-95afda4c4bc4"/>
    <ds:schemaRef ds:uri="b385523e-5bcd-4cdb-b82c-03e3af4cc86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58D2DB-A8C1-4E0F-9E00-A8FA3E5164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Agria</Template>
  <TotalTime>0</TotalTime>
  <Words>6</Words>
  <Application>Microsoft Office PowerPoint</Application>
  <PresentationFormat>Bildspel på skärmen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Calibri</vt:lpstr>
      <vt:lpstr>Corbel</vt:lpstr>
      <vt:lpstr>Lucida Bright</vt:lpstr>
      <vt:lpstr>Source Sans Pro</vt:lpstr>
      <vt:lpstr>Wingdings</vt:lpstr>
      <vt:lpstr>Agria </vt:lpstr>
      <vt:lpstr>Banners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Emilie Dahl</dc:creator>
  <cp:lastModifiedBy>Yvonne Kekkonen</cp:lastModifiedBy>
  <cp:revision>759</cp:revision>
  <cp:lastPrinted>2016-11-29T11:49:59Z</cp:lastPrinted>
  <dcterms:created xsi:type="dcterms:W3CDTF">2022-10-21T10:54:27Z</dcterms:created>
  <dcterms:modified xsi:type="dcterms:W3CDTF">2023-12-05T15:30:23Z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0x01010071359EB49A860646B4954C091287DC7C</vt:lpwstr>
  </property>
  <property fmtid="{D5CDD505-2E9C-101B-9397-08002B2CF9AE}" pid="3" name="MSIP_Label_4e0029e2-197c-4e5b-ad9c-d6d8a41011dc_Enabled">
    <vt:lpwstr>true</vt:lpwstr>
  </property>
  <property fmtid="{D5CDD505-2E9C-101B-9397-08002B2CF9AE}" pid="4" name="MSIP_Label_4e0029e2-197c-4e5b-ad9c-d6d8a41011dc_SetDate">
    <vt:lpwstr>2023-02-28T16:34:29Z</vt:lpwstr>
  </property>
  <property fmtid="{D5CDD505-2E9C-101B-9397-08002B2CF9AE}" pid="5" name="MSIP_Label_4e0029e2-197c-4e5b-ad9c-d6d8a41011dc_Method">
    <vt:lpwstr>Privileged</vt:lpwstr>
  </property>
  <property fmtid="{D5CDD505-2E9C-101B-9397-08002B2CF9AE}" pid="6" name="MSIP_Label_4e0029e2-197c-4e5b-ad9c-d6d8a41011dc_Name">
    <vt:lpwstr>Intern</vt:lpwstr>
  </property>
  <property fmtid="{D5CDD505-2E9C-101B-9397-08002B2CF9AE}" pid="7" name="MSIP_Label_4e0029e2-197c-4e5b-ad9c-d6d8a41011dc_SiteId">
    <vt:lpwstr>1e4e7cc6-7b26-46be-915e-cd1c8633e92f</vt:lpwstr>
  </property>
  <property fmtid="{D5CDD505-2E9C-101B-9397-08002B2CF9AE}" pid="8" name="MSIP_Label_4e0029e2-197c-4e5b-ad9c-d6d8a41011dc_ActionId">
    <vt:lpwstr>b80dd6a1-3113-4f61-89af-6dba748d6c7f</vt:lpwstr>
  </property>
  <property fmtid="{D5CDD505-2E9C-101B-9397-08002B2CF9AE}" pid="9" name="MSIP_Label_4e0029e2-197c-4e5b-ad9c-d6d8a41011dc_ContentBits">
    <vt:lpwstr>2</vt:lpwstr>
  </property>
</Properties>
</file>